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
  </p:notesMasterIdLst>
  <p:sldIdLst>
    <p:sldId id="256"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3835"/>
  </p:normalViewPr>
  <p:slideViewPr>
    <p:cSldViewPr snapToGrid="0" snapToObjects="1">
      <p:cViewPr varScale="1">
        <p:scale>
          <a:sx n="95" d="100"/>
          <a:sy n="95" d="100"/>
        </p:scale>
        <p:origin x="176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319B0-CEDC-5C42-81F0-F384FCB94E29}" type="datetimeFigureOut">
              <a:rPr kumimoji="1" lang="ja-JP" altLang="en-US" smtClean="0"/>
              <a:t>2021/7/30</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AC2804-30AB-5F4A-A1B8-E1E3CBE0AD36}" type="slidenum">
              <a:rPr kumimoji="1" lang="ja-JP" altLang="en-US" smtClean="0"/>
              <a:t>‹#›</a:t>
            </a:fld>
            <a:endParaRPr kumimoji="1" lang="ja-JP" altLang="en-US"/>
          </a:p>
        </p:txBody>
      </p:sp>
    </p:spTree>
    <p:extLst>
      <p:ext uri="{BB962C8B-B14F-4D97-AF65-F5344CB8AC3E}">
        <p14:creationId xmlns:p14="http://schemas.microsoft.com/office/powerpoint/2010/main" val="211784439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配布や複製は自由です</a:t>
            </a:r>
            <a:endParaRPr kumimoji="1" lang="en-US" altLang="ja-JP" dirty="0"/>
          </a:p>
          <a:p>
            <a:r>
              <a:rPr kumimoji="1" lang="ja-JP" altLang="en-US"/>
              <a:t>派生物の作成や配布も可能ですが、権利表記を消すことはできません。派生物も同じライセンスになります</a:t>
            </a:r>
          </a:p>
        </p:txBody>
      </p:sp>
      <p:sp>
        <p:nvSpPr>
          <p:cNvPr id="4" name="スライド番号プレースホルダー 3"/>
          <p:cNvSpPr>
            <a:spLocks noGrp="1"/>
          </p:cNvSpPr>
          <p:nvPr>
            <p:ph type="sldNum" sz="quarter" idx="5"/>
          </p:nvPr>
        </p:nvSpPr>
        <p:spPr/>
        <p:txBody>
          <a:bodyPr/>
          <a:lstStyle/>
          <a:p>
            <a:fld id="{C5AC2804-30AB-5F4A-A1B8-E1E3CBE0AD36}" type="slidenum">
              <a:rPr kumimoji="1" lang="ja-JP" altLang="en-US" smtClean="0"/>
              <a:t>1</a:t>
            </a:fld>
            <a:endParaRPr kumimoji="1" lang="ja-JP" altLang="en-US"/>
          </a:p>
        </p:txBody>
      </p:sp>
    </p:spTree>
    <p:extLst>
      <p:ext uri="{BB962C8B-B14F-4D97-AF65-F5344CB8AC3E}">
        <p14:creationId xmlns:p14="http://schemas.microsoft.com/office/powerpoint/2010/main" val="2406922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46C38CF3-F586-F444-805D-FE5D84669D66}" type="datetimeFigureOut">
              <a:rPr kumimoji="1" lang="ja-JP" altLang="en-US" smtClean="0"/>
              <a:t>2021/7/30</a:t>
            </a:fld>
            <a:endParaRPr kumimoji="1" lang="ja-JP" alt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kumimoji="1" lang="ja-JP" alt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3291909D-2685-1343-B38C-5668839A8951}" type="slidenum">
              <a:rPr kumimoji="1" lang="ja-JP" altLang="en-US" smtClean="0"/>
              <a:t>‹#›</a:t>
            </a:fld>
            <a:endParaRPr kumimoji="1" lang="ja-JP" altLang="en-U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86584136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6C38CF3-F586-F444-805D-FE5D84669D66}" type="datetimeFigureOut">
              <a:rPr kumimoji="1" lang="ja-JP" altLang="en-US" smtClean="0"/>
              <a:t>2021/7/30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291909D-2685-1343-B38C-5668839A8951}" type="slidenum">
              <a:rPr kumimoji="1" lang="ja-JP" altLang="en-US" smtClean="0"/>
              <a:t>‹#›</a:t>
            </a:fld>
            <a:endParaRPr kumimoji="1" lang="ja-JP" altLang="en-US"/>
          </a:p>
        </p:txBody>
      </p:sp>
    </p:spTree>
    <p:extLst>
      <p:ext uri="{BB962C8B-B14F-4D97-AF65-F5344CB8AC3E}">
        <p14:creationId xmlns:p14="http://schemas.microsoft.com/office/powerpoint/2010/main" val="3977193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46C38CF3-F586-F444-805D-FE5D84669D66}" type="datetimeFigureOut">
              <a:rPr kumimoji="1" lang="ja-JP" altLang="en-US" smtClean="0"/>
              <a:t>2021/7/30</a:t>
            </a:fld>
            <a:endParaRPr kumimoji="1" lang="ja-JP" alt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kumimoji="1" lang="ja-JP" alt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3291909D-2685-1343-B38C-5668839A8951}" type="slidenum">
              <a:rPr kumimoji="1" lang="ja-JP" altLang="en-US" smtClean="0"/>
              <a:t>‹#›</a:t>
            </a:fld>
            <a:endParaRPr kumimoji="1" lang="ja-JP" alt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64680888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ja-JP" altLang="en-US"/>
              <a:t>マスター タイトルの書式設定</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6C38CF3-F586-F444-805D-FE5D84669D66}" type="datetimeFigureOut">
              <a:rPr kumimoji="1" lang="ja-JP" altLang="en-US" smtClean="0"/>
              <a:t>2021/7/30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291909D-2685-1343-B38C-5668839A8951}" type="slidenum">
              <a:rPr kumimoji="1" lang="ja-JP" altLang="en-US" smtClean="0"/>
              <a:t>‹#›</a:t>
            </a:fld>
            <a:endParaRPr kumimoji="1" lang="ja-JP" altLang="en-US"/>
          </a:p>
        </p:txBody>
      </p:sp>
    </p:spTree>
    <p:extLst>
      <p:ext uri="{BB962C8B-B14F-4D97-AF65-F5344CB8AC3E}">
        <p14:creationId xmlns:p14="http://schemas.microsoft.com/office/powerpoint/2010/main" val="161690326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6C38CF3-F586-F444-805D-FE5D84669D66}" type="datetimeFigureOut">
              <a:rPr kumimoji="1" lang="ja-JP" altLang="en-US" smtClean="0"/>
              <a:t>2021/7/30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291909D-2685-1343-B38C-5668839A8951}" type="slidenum">
              <a:rPr kumimoji="1" lang="ja-JP" altLang="en-US" smtClean="0"/>
              <a:t>‹#›</a:t>
            </a:fld>
            <a:endParaRPr kumimoji="1" lang="ja-JP" altLang="en-US"/>
          </a:p>
        </p:txBody>
      </p:sp>
    </p:spTree>
    <p:extLst>
      <p:ext uri="{BB962C8B-B14F-4D97-AF65-F5344CB8AC3E}">
        <p14:creationId xmlns:p14="http://schemas.microsoft.com/office/powerpoint/2010/main" val="161028396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6C38CF3-F586-F444-805D-FE5D84669D66}" type="datetimeFigureOut">
              <a:rPr kumimoji="1" lang="ja-JP" altLang="en-US" smtClean="0"/>
              <a:t>2021/7/30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291909D-2685-1343-B38C-5668839A8951}" type="slidenum">
              <a:rPr kumimoji="1" lang="ja-JP" altLang="en-US" smtClean="0"/>
              <a:t>‹#›</a:t>
            </a:fld>
            <a:endParaRPr kumimoji="1" lang="ja-JP" altLang="en-US"/>
          </a:p>
        </p:txBody>
      </p:sp>
    </p:spTree>
    <p:extLst>
      <p:ext uri="{BB962C8B-B14F-4D97-AF65-F5344CB8AC3E}">
        <p14:creationId xmlns:p14="http://schemas.microsoft.com/office/powerpoint/2010/main" val="3414673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C38CF3-F586-F444-805D-FE5D84669D66}" type="datetimeFigureOut">
              <a:rPr kumimoji="1" lang="ja-JP" altLang="en-US" smtClean="0"/>
              <a:t>2021/7/30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291909D-2685-1343-B38C-5668839A8951}" type="slidenum">
              <a:rPr kumimoji="1" lang="ja-JP" altLang="en-US" smtClean="0"/>
              <a:t>‹#›</a:t>
            </a:fld>
            <a:endParaRPr kumimoji="1" lang="ja-JP" altLang="en-US"/>
          </a:p>
        </p:txBody>
      </p:sp>
    </p:spTree>
    <p:extLst>
      <p:ext uri="{BB962C8B-B14F-4D97-AF65-F5344CB8AC3E}">
        <p14:creationId xmlns:p14="http://schemas.microsoft.com/office/powerpoint/2010/main" val="2297702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46C38CF3-F586-F444-805D-FE5D84669D66}" type="datetimeFigureOut">
              <a:rPr kumimoji="1" lang="ja-JP" altLang="en-US" smtClean="0"/>
              <a:t>2021/7/30</a:t>
            </a:fld>
            <a:endParaRPr kumimoji="1" lang="ja-JP" alt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3291909D-2685-1343-B38C-5668839A8951}" type="slidenum">
              <a:rPr kumimoji="1" lang="ja-JP" altLang="en-US" smtClean="0"/>
              <a:t>‹#›</a:t>
            </a:fld>
            <a:endParaRPr kumimoji="1" lang="ja-JP" alt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6956570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46C38CF3-F586-F444-805D-FE5D84669D66}" type="datetimeFigureOut">
              <a:rPr kumimoji="1" lang="ja-JP" altLang="en-US" smtClean="0"/>
              <a:t>2021/7/30</a:t>
            </a:fld>
            <a:endParaRPr kumimoji="1" lang="ja-JP" alt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3291909D-2685-1343-B38C-5668839A8951}" type="slidenum">
              <a:rPr kumimoji="1" lang="ja-JP" altLang="en-US" smtClean="0"/>
              <a:t>‹#›</a:t>
            </a:fld>
            <a:endParaRPr kumimoji="1" lang="ja-JP" alt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76776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6C38CF3-F586-F444-805D-FE5D84669D66}" type="datetimeFigureOut">
              <a:rPr kumimoji="1" lang="ja-JP" altLang="en-US" smtClean="0"/>
              <a:t>2021/7/30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291909D-2685-1343-B38C-5668839A8951}" type="slidenum">
              <a:rPr kumimoji="1" lang="ja-JP" altLang="en-US" smtClean="0"/>
              <a:t>‹#›</a:t>
            </a:fld>
            <a:endParaRPr kumimoji="1" lang="ja-JP" altLang="en-US"/>
          </a:p>
        </p:txBody>
      </p:sp>
    </p:spTree>
    <p:extLst>
      <p:ext uri="{BB962C8B-B14F-4D97-AF65-F5344CB8AC3E}">
        <p14:creationId xmlns:p14="http://schemas.microsoft.com/office/powerpoint/2010/main" val="2614609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6C38CF3-F586-F444-805D-FE5D84669D66}" type="datetimeFigureOut">
              <a:rPr kumimoji="1" lang="ja-JP" altLang="en-US" smtClean="0"/>
              <a:t>2021/7/30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291909D-2685-1343-B38C-5668839A8951}" type="slidenum">
              <a:rPr kumimoji="1" lang="ja-JP" altLang="en-US" smtClean="0"/>
              <a:t>‹#›</a:t>
            </a:fld>
            <a:endParaRPr kumimoji="1" lang="ja-JP" altLang="en-US"/>
          </a:p>
        </p:txBody>
      </p:sp>
    </p:spTree>
    <p:extLst>
      <p:ext uri="{BB962C8B-B14F-4D97-AF65-F5344CB8AC3E}">
        <p14:creationId xmlns:p14="http://schemas.microsoft.com/office/powerpoint/2010/main" val="1441838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46C38CF3-F586-F444-805D-FE5D84669D66}" type="datetimeFigureOut">
              <a:rPr kumimoji="1" lang="ja-JP" altLang="en-US" smtClean="0"/>
              <a:t>2021/7/30</a:t>
            </a:fld>
            <a:endParaRPr kumimoji="1" lang="ja-JP" alt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kumimoji="1" lang="ja-JP" alt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3291909D-2685-1343-B38C-5668839A8951}" type="slidenum">
              <a:rPr kumimoji="1" lang="ja-JP" altLang="en-US" smtClean="0"/>
              <a:t>‹#›</a:t>
            </a:fld>
            <a:endParaRPr kumimoji="1" lang="ja-JP" alt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86550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9000"/>
        </a:lnSpc>
        <a:spcBef>
          <a:spcPct val="0"/>
        </a:spcBef>
        <a:buNone/>
        <a:defRPr kumimoji="1"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kumimoji="1"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kumimoji="1"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kumimoji="1"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kumimoji="1"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kumimoji="1"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kumimoji="1"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kumimoji="1"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kumimoji="1"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kumimoji="1" sz="1400" kern="1200" baseline="0">
          <a:solidFill>
            <a:schemeClr val="tx2"/>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F40D7EB0-1094-EC45-9126-D416BBAF49CD}"/>
              </a:ext>
            </a:extLst>
          </p:cNvPr>
          <p:cNvSpPr>
            <a:spLocks noGrp="1"/>
          </p:cNvSpPr>
          <p:nvPr>
            <p:ph type="title"/>
          </p:nvPr>
        </p:nvSpPr>
        <p:spPr/>
        <p:txBody>
          <a:bodyPr>
            <a:normAutofit/>
          </a:bodyPr>
          <a:lstStyle/>
          <a:p>
            <a:r>
              <a:rPr lang="en-US" altLang="ja-JP" dirty="0"/>
              <a:t>3</a:t>
            </a:r>
            <a:r>
              <a:rPr lang="ja-JP" altLang="en-US"/>
              <a:t>分でざっくりわかるスクラム</a:t>
            </a:r>
          </a:p>
        </p:txBody>
      </p:sp>
      <p:sp>
        <p:nvSpPr>
          <p:cNvPr id="7" name="コンテンツ プレースホルダー 6">
            <a:extLst>
              <a:ext uri="{FF2B5EF4-FFF2-40B4-BE49-F238E27FC236}">
                <a16:creationId xmlns:a16="http://schemas.microsoft.com/office/drawing/2014/main" id="{2AF83030-F534-4243-83B7-D3613FF43696}"/>
              </a:ext>
            </a:extLst>
          </p:cNvPr>
          <p:cNvSpPr>
            <a:spLocks noGrp="1"/>
          </p:cNvSpPr>
          <p:nvPr>
            <p:ph idx="1"/>
          </p:nvPr>
        </p:nvSpPr>
        <p:spPr/>
        <p:txBody>
          <a:bodyPr>
            <a:normAutofit fontScale="85000" lnSpcReduction="20000"/>
          </a:bodyPr>
          <a:lstStyle/>
          <a:p>
            <a:r>
              <a:rPr lang="ja-JP" altLang="en-US" sz="1600">
                <a:latin typeface="Meiryo" panose="020B0604030504040204" pitchFamily="34" charset="-128"/>
                <a:ea typeface="Meiryo" panose="020B0604030504040204" pitchFamily="34" charset="-128"/>
              </a:rPr>
              <a:t>製品の目標や方向性、成果に責任を持つ人を</a:t>
            </a:r>
            <a:r>
              <a:rPr lang="en-US" altLang="ja-JP" sz="1600" dirty="0">
                <a:latin typeface="Meiryo" panose="020B0604030504040204" pitchFamily="34" charset="-128"/>
                <a:ea typeface="Meiryo" panose="020B0604030504040204" pitchFamily="34" charset="-128"/>
              </a:rPr>
              <a:t>1</a:t>
            </a:r>
            <a:r>
              <a:rPr lang="ja-JP" altLang="en-US" sz="1600">
                <a:latin typeface="Meiryo" panose="020B0604030504040204" pitchFamily="34" charset="-128"/>
                <a:ea typeface="Meiryo" panose="020B0604030504040204" pitchFamily="34" charset="-128"/>
              </a:rPr>
              <a:t>人決めます（＝プロダクトオーナー）</a:t>
            </a:r>
          </a:p>
          <a:p>
            <a:r>
              <a:rPr lang="ja-JP" altLang="en-US" sz="1600">
                <a:latin typeface="Meiryo" panose="020B0604030504040204" pitchFamily="34" charset="-128"/>
                <a:ea typeface="Meiryo" panose="020B0604030504040204" pitchFamily="34" charset="-128"/>
              </a:rPr>
              <a:t>製品の目標や実現したいことを一覧にして、常に最新の状態にしておきます（＝プロダクトバックログ）</a:t>
            </a:r>
          </a:p>
          <a:p>
            <a:r>
              <a:rPr lang="ja-JP" altLang="en-US" sz="1600">
                <a:latin typeface="Meiryo" panose="020B0604030504040204" pitchFamily="34" charset="-128"/>
                <a:ea typeface="Meiryo" panose="020B0604030504040204" pitchFamily="34" charset="-128"/>
              </a:rPr>
              <a:t>製品を作るのに必要な作業は色々な能力を持った開発者たちに任せます（デベロッパー）</a:t>
            </a:r>
          </a:p>
          <a:p>
            <a:r>
              <a:rPr lang="ja-JP" altLang="en-US" sz="1600">
                <a:latin typeface="Meiryo" panose="020B0604030504040204" pitchFamily="34" charset="-128"/>
                <a:ea typeface="Meiryo" panose="020B0604030504040204" pitchFamily="34" charset="-128"/>
              </a:rPr>
              <a:t>頻繁に動くものを見たほうが安心なので、固定の短い期間に区切って繰り返します（＝スプリント）</a:t>
            </a:r>
          </a:p>
          <a:p>
            <a:r>
              <a:rPr lang="ja-JP" altLang="en-US" sz="1600">
                <a:latin typeface="Meiryo" panose="020B0604030504040204" pitchFamily="34" charset="-128"/>
                <a:ea typeface="Meiryo" panose="020B0604030504040204" pitchFamily="34" charset="-128"/>
              </a:rPr>
              <a:t>短い期間をうまく過ごして成果を出すには計画が必要です（＝スプリントプランニング）</a:t>
            </a:r>
          </a:p>
          <a:p>
            <a:r>
              <a:rPr lang="ja-JP" altLang="en-US" sz="1600">
                <a:latin typeface="Meiryo" panose="020B0604030504040204" pitchFamily="34" charset="-128"/>
                <a:ea typeface="Meiryo" panose="020B0604030504040204" pitchFamily="34" charset="-128"/>
              </a:rPr>
              <a:t>その期間の目標を考え、それに合致する項目を一覧の上位から選び計画を立てます（＝スプリントバックログ）</a:t>
            </a:r>
          </a:p>
          <a:p>
            <a:r>
              <a:rPr lang="ja-JP" altLang="en-US" sz="1600">
                <a:latin typeface="Meiryo" panose="020B0604030504040204" pitchFamily="34" charset="-128"/>
                <a:ea typeface="Meiryo" panose="020B0604030504040204" pitchFamily="34" charset="-128"/>
              </a:rPr>
              <a:t>計画が終わったら、開発をみんなで進めて、品質を満たすものを作ります</a:t>
            </a:r>
            <a:r>
              <a:rPr lang="en-US" altLang="ja-JP" sz="1600" dirty="0">
                <a:latin typeface="Meiryo" panose="020B0604030504040204" pitchFamily="34" charset="-128"/>
                <a:ea typeface="Meiryo" panose="020B0604030504040204" pitchFamily="34" charset="-128"/>
              </a:rPr>
              <a:t>(</a:t>
            </a:r>
            <a:r>
              <a:rPr lang="ja-JP" altLang="en-US" sz="1600">
                <a:latin typeface="Meiryo" panose="020B0604030504040204" pitchFamily="34" charset="-128"/>
                <a:ea typeface="Meiryo" panose="020B0604030504040204" pitchFamily="34" charset="-128"/>
              </a:rPr>
              <a:t>＝インクリメント</a:t>
            </a:r>
            <a:r>
              <a:rPr lang="en-US" altLang="ja-JP" sz="1600" dirty="0">
                <a:latin typeface="Meiryo" panose="020B0604030504040204" pitchFamily="34" charset="-128"/>
                <a:ea typeface="Meiryo" panose="020B0604030504040204" pitchFamily="34" charset="-128"/>
              </a:rPr>
              <a:t>)</a:t>
            </a:r>
          </a:p>
          <a:p>
            <a:r>
              <a:rPr lang="ja-JP" altLang="en-US" sz="1600">
                <a:latin typeface="Meiryo" panose="020B0604030504040204" pitchFamily="34" charset="-128"/>
                <a:ea typeface="Meiryo" panose="020B0604030504040204" pitchFamily="34" charset="-128"/>
              </a:rPr>
              <a:t>でも何かあったら怖いので、毎日、その期間の目標に向けた状況を確認します（＝デイリースクラム）</a:t>
            </a:r>
          </a:p>
          <a:p>
            <a:r>
              <a:rPr lang="ja-JP" altLang="en-US" sz="1600">
                <a:latin typeface="Meiryo" panose="020B0604030504040204" pitchFamily="34" charset="-128"/>
                <a:ea typeface="Meiryo" panose="020B0604030504040204" pitchFamily="34" charset="-128"/>
              </a:rPr>
              <a:t>最後の日になったら、関係者を呼んで完成したものを見て、今後どうするか考えます（＝スプリントレビュー）</a:t>
            </a:r>
          </a:p>
          <a:p>
            <a:r>
              <a:rPr lang="ja-JP" altLang="en-US" sz="1600">
                <a:latin typeface="Meiryo" panose="020B0604030504040204" pitchFamily="34" charset="-128"/>
                <a:ea typeface="Meiryo" panose="020B0604030504040204" pitchFamily="34" charset="-128"/>
              </a:rPr>
              <a:t>そのあと、次の期間もっとうまく仕事ができるようにやり方を見直します（＝スプリントレトロスペクティブ）</a:t>
            </a:r>
          </a:p>
          <a:p>
            <a:r>
              <a:rPr lang="ja-JP" altLang="en-US" sz="1600">
                <a:latin typeface="Meiryo" panose="020B0604030504040204" pitchFamily="34" charset="-128"/>
                <a:ea typeface="Meiryo" panose="020B0604030504040204" pitchFamily="34" charset="-128"/>
              </a:rPr>
              <a:t>この仕掛け全体をうまく回せるように支援する人がいます（＝スクラムマスター）</a:t>
            </a:r>
          </a:p>
        </p:txBody>
      </p:sp>
      <p:pic>
        <p:nvPicPr>
          <p:cNvPr id="1026" name="Picture 2">
            <a:extLst>
              <a:ext uri="{FF2B5EF4-FFF2-40B4-BE49-F238E27FC236}">
                <a16:creationId xmlns:a16="http://schemas.microsoft.com/office/drawing/2014/main" id="{02725E9F-D46A-9245-B9C9-C20F79C901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1997" y="6209022"/>
            <a:ext cx="1523929" cy="533186"/>
          </a:xfrm>
          <a:prstGeom prst="rect">
            <a:avLst/>
          </a:prstGeom>
          <a:noFill/>
          <a:extLst>
            <a:ext uri="{909E8E84-426E-40DD-AFC4-6F175D3DCCD1}">
              <a14:hiddenFill xmlns:a14="http://schemas.microsoft.com/office/drawing/2010/main">
                <a:solidFill>
                  <a:srgbClr val="FFFFFF"/>
                </a:solidFill>
              </a14:hiddenFill>
            </a:ext>
          </a:extLst>
        </p:spPr>
      </p:pic>
      <p:sp>
        <p:nvSpPr>
          <p:cNvPr id="8" name="テキスト ボックス 7">
            <a:extLst>
              <a:ext uri="{FF2B5EF4-FFF2-40B4-BE49-F238E27FC236}">
                <a16:creationId xmlns:a16="http://schemas.microsoft.com/office/drawing/2014/main" id="{FBC2ECE8-CDA8-5F42-A3B3-90F858DD431D}"/>
              </a:ext>
            </a:extLst>
          </p:cNvPr>
          <p:cNvSpPr txBox="1"/>
          <p:nvPr/>
        </p:nvSpPr>
        <p:spPr>
          <a:xfrm>
            <a:off x="3625493" y="6321726"/>
            <a:ext cx="5093414" cy="307777"/>
          </a:xfrm>
          <a:prstGeom prst="rect">
            <a:avLst/>
          </a:prstGeom>
          <a:noFill/>
        </p:spPr>
        <p:txBody>
          <a:bodyPr wrap="square" rtlCol="0">
            <a:spAutoFit/>
          </a:bodyPr>
          <a:lstStyle/>
          <a:p>
            <a:pPr algn="ctr"/>
            <a:r>
              <a:rPr kumimoji="1" lang="en-US" altLang="ja-JP" sz="1400" dirty="0">
                <a:latin typeface="+mn-ea"/>
              </a:rPr>
              <a:t>Ryutaro Yoshiba (@</a:t>
            </a:r>
            <a:r>
              <a:rPr kumimoji="1" lang="en-US" altLang="ja-JP" sz="1400" dirty="0" err="1">
                <a:latin typeface="+mn-ea"/>
              </a:rPr>
              <a:t>ryuzee</a:t>
            </a:r>
            <a:r>
              <a:rPr kumimoji="1" lang="en-US" altLang="ja-JP" sz="1400" dirty="0">
                <a:latin typeface="+mn-ea"/>
              </a:rPr>
              <a:t>) Some rights reserved</a:t>
            </a:r>
            <a:endParaRPr kumimoji="1" lang="ja-JP" altLang="en-US" sz="1400">
              <a:latin typeface="+mn-ea"/>
            </a:endParaRPr>
          </a:p>
        </p:txBody>
      </p:sp>
    </p:spTree>
    <p:extLst>
      <p:ext uri="{BB962C8B-B14F-4D97-AF65-F5344CB8AC3E}">
        <p14:creationId xmlns:p14="http://schemas.microsoft.com/office/powerpoint/2010/main" val="2131754613"/>
      </p:ext>
    </p:extLst>
  </p:cSld>
  <p:clrMapOvr>
    <a:masterClrMapping/>
  </p:clrMapOvr>
</p:sld>
</file>

<file path=ppt/theme/theme1.xml><?xml version="1.0" encoding="utf-8"?>
<a:theme xmlns:a="http://schemas.openxmlformats.org/drawingml/2006/main" name="トリミング">
  <a:themeElements>
    <a:clrScheme name="トリミング">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トリミング">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トリミング">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{A28484A9-E73A-DF46-A7D8-AFEFFC361E7F}tf10001072</Template>
  <TotalTime>13</TotalTime>
  <Words>278</Words>
  <Application>Microsoft Macintosh PowerPoint</Application>
  <PresentationFormat>ワイド画面</PresentationFormat>
  <Paragraphs>16</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メイリオ</vt:lpstr>
      <vt:lpstr>メイリオ</vt:lpstr>
      <vt:lpstr>游ゴシック</vt:lpstr>
      <vt:lpstr>Franklin Gothic Book</vt:lpstr>
      <vt:lpstr>トリミング</vt:lpstr>
      <vt:lpstr>3分でざっくりわかるスクラム</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3分でざっくりわかるスクラム</dc:title>
  <dc:subject>3分でざっくりわかるスクラム</dc:subject>
  <dc:creator>Ryutaro Yoshiba</dc:creator>
  <cp:keywords/>
  <dc:description>寿司食いたい</dc:description>
  <cp:lastModifiedBy>Ryutaro Yoshiba</cp:lastModifiedBy>
  <cp:revision>4</cp:revision>
  <dcterms:created xsi:type="dcterms:W3CDTF">2021-07-30T00:14:48Z</dcterms:created>
  <dcterms:modified xsi:type="dcterms:W3CDTF">2021-07-30T00:30:01Z</dcterms:modified>
  <cp:category/>
</cp:coreProperties>
</file>